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5" r:id="rId3"/>
    <p:sldId id="259" r:id="rId4"/>
    <p:sldId id="263" r:id="rId5"/>
    <p:sldId id="262" r:id="rId6"/>
    <p:sldId id="264" r:id="rId7"/>
    <p:sldId id="266" r:id="rId8"/>
    <p:sldId id="267" r:id="rId9"/>
    <p:sldId id="268" r:id="rId10"/>
    <p:sldId id="269" r:id="rId11"/>
    <p:sldId id="274" r:id="rId12"/>
    <p:sldId id="270" r:id="rId13"/>
    <p:sldId id="271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9"/>
    <p:restoredTop sz="94586"/>
  </p:normalViewPr>
  <p:slideViewPr>
    <p:cSldViewPr snapToGrid="0" snapToObjects="1">
      <p:cViewPr varScale="1">
        <p:scale>
          <a:sx n="110" d="100"/>
          <a:sy n="110" d="100"/>
        </p:scale>
        <p:origin x="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2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853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5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88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8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4696432" y="1097600"/>
            <a:ext cx="7495569" cy="576040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" y="0"/>
            <a:ext cx="11829889" cy="6022170"/>
          </a:xfrm>
          <a:custGeom>
            <a:avLst/>
            <a:gdLst>
              <a:gd name="connsiteX0" fmla="*/ 0 w 11829889"/>
              <a:gd name="connsiteY0" fmla="*/ 0 h 6022170"/>
              <a:gd name="connsiteX1" fmla="*/ 11829889 w 11829889"/>
              <a:gd name="connsiteY1" fmla="*/ 0 h 6022170"/>
              <a:gd name="connsiteX2" fmla="*/ 11638999 w 11829889"/>
              <a:gd name="connsiteY2" fmla="*/ 372708 h 6022170"/>
              <a:gd name="connsiteX3" fmla="*/ 2146897 w 11829889"/>
              <a:gd name="connsiteY3" fmla="*/ 6022170 h 6022170"/>
              <a:gd name="connsiteX4" fmla="*/ 502925 w 11829889"/>
              <a:gd name="connsiteY4" fmla="*/ 5897788 h 6022170"/>
              <a:gd name="connsiteX5" fmla="*/ 0 w 11829889"/>
              <a:gd name="connsiteY5" fmla="*/ 5807975 h 6022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9889" h="6022170">
                <a:moveTo>
                  <a:pt x="0" y="0"/>
                </a:moveTo>
                <a:lnTo>
                  <a:pt x="11829889" y="0"/>
                </a:lnTo>
                <a:lnTo>
                  <a:pt x="11638999" y="372708"/>
                </a:lnTo>
                <a:cubicBezTo>
                  <a:pt x="9810981" y="3737782"/>
                  <a:pt x="6245713" y="6022170"/>
                  <a:pt x="2146897" y="6022170"/>
                </a:cubicBezTo>
                <a:cubicBezTo>
                  <a:pt x="1587968" y="6022170"/>
                  <a:pt x="1038959" y="5979692"/>
                  <a:pt x="502925" y="5897788"/>
                </a:cubicBezTo>
                <a:lnTo>
                  <a:pt x="0" y="5807975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43739" y="3273601"/>
            <a:ext cx="3208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Web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Design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Project</a:t>
            </a:r>
            <a:endParaRPr lang="zh-CN" altLang="en-US" sz="2800" b="1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1550" y="4348475"/>
            <a:ext cx="2267352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48A2A0"/>
                </a:solidFill>
              </a:rPr>
              <a:t>Report: 	</a:t>
            </a:r>
            <a:r>
              <a:rPr lang="en-US" altLang="zh-CN" dirty="0" err="1" smtClean="0">
                <a:solidFill>
                  <a:srgbClr val="48A2A0"/>
                </a:solidFill>
              </a:rPr>
              <a:t>Fangning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He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Fei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Li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smtClean="0">
                <a:solidFill>
                  <a:srgbClr val="48A2A0"/>
                </a:solidFill>
              </a:rPr>
              <a:t>Yunlu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Zhou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Zhiyi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Wang</a:t>
            </a:r>
            <a:endParaRPr lang="zh-CN" altLang="en-US" dirty="0">
              <a:solidFill>
                <a:srgbClr val="48A2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021" y="2330659"/>
            <a:ext cx="51362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Find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Your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Circle</a:t>
            </a:r>
            <a:endParaRPr lang="zh-CN" altLang="en-US" sz="5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63284" y="3746967"/>
            <a:ext cx="6034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zh-CN" altLang="en-US" sz="1200" dirty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user-friendly</a:t>
            </a:r>
            <a:r>
              <a:rPr lang="zh-CN" altLang="en-US" sz="1200" dirty="0" smtClean="0">
                <a:solidFill>
                  <a:schemeClr val="bg1"/>
                </a:solidFill>
              </a:rPr>
              <a:t>  </a:t>
            </a:r>
            <a:r>
              <a:rPr lang="en-US" altLang="zh-CN" sz="1200" dirty="0" smtClean="0">
                <a:solidFill>
                  <a:schemeClr val="bg1"/>
                </a:solidFill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interactive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social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networking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website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97830" y="434847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7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539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6524" y="2180585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77" y="994076"/>
            <a:ext cx="7927831" cy="47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5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8377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5" y="2309539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 request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 friend or delete request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85" y="1106722"/>
            <a:ext cx="7502769" cy="53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24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/>
              <a:t>P</a:t>
            </a:r>
            <a:r>
              <a:rPr lang="en-US" altLang="zh-CN" dirty="0" smtClean="0"/>
              <a:t>interest-like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Focus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231" y="1312985"/>
            <a:ext cx="7772400" cy="484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42904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wall,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like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724" y="1371601"/>
            <a:ext cx="8112368" cy="48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0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0030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Search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Redirect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3" y="1240430"/>
            <a:ext cx="7661948" cy="506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491528" y="-738588"/>
            <a:ext cx="15415098" cy="1541509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420238" y="-2632954"/>
            <a:ext cx="7846979" cy="7846979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71846" y="4032738"/>
            <a:ext cx="4737850" cy="935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DEMO</a:t>
            </a:r>
            <a:endParaRPr lang="zh-CN" altLang="en-US" sz="5400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637748" y="4919912"/>
            <a:ext cx="4143944" cy="216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20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 Workflow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 descr="C:\Users\Alex\AppData\Local\Microsoft\Windows\INetCacheContent.Word\Untitled Diagram for final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" y="1920825"/>
            <a:ext cx="9404387" cy="3835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7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95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- Structure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0" y="1346200"/>
            <a:ext cx="80518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3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11369" y="1899633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1369" y="3774604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304209" y="3774604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04209" y="1899633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70536" y="2516724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Apache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70536" y="2069306"/>
            <a:ext cx="870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Server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2733" y="2532458"/>
            <a:ext cx="447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Language: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HTML5,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CSS3,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JavaScript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Library: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JQuery3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Framework: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Bootstrap3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2100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Front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70536" y="4457637"/>
            <a:ext cx="4470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Database: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>
                <a:solidFill>
                  <a:schemeClr val="bg1"/>
                </a:solidFill>
              </a:rPr>
              <a:t>M</a:t>
            </a:r>
            <a:r>
              <a:rPr lang="en-US" altLang="zh-CN" sz="1200" dirty="0" smtClean="0">
                <a:solidFill>
                  <a:schemeClr val="bg1"/>
                </a:solidFill>
              </a:rPr>
              <a:t>ySQL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(AWS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RDS)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Storage: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2505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Database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and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Storage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59967" y="4444118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PHP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085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Backend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10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80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348033" y="3893270"/>
            <a:ext cx="9521072" cy="0"/>
          </a:xfrm>
          <a:prstGeom prst="line">
            <a:avLst/>
          </a:prstGeom>
          <a:noFill/>
          <a:ln w="12700">
            <a:solidFill>
              <a:srgbClr val="48A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253765" y="3799002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flipV="1">
            <a:off x="4405976" y="3815457"/>
            <a:ext cx="173883" cy="150608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181252" y="3800253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3" idx="0"/>
          </p:cNvCxnSpPr>
          <p:nvPr/>
        </p:nvCxnSpPr>
        <p:spPr>
          <a:xfrm flipV="1">
            <a:off x="1348033" y="2336162"/>
            <a:ext cx="0" cy="1462840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7262002" y="2397402"/>
            <a:ext cx="1" cy="1493359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4492917" y="3966065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矩形 14"/>
          <p:cNvSpPr/>
          <p:nvPr/>
        </p:nvSpPr>
        <p:spPr>
          <a:xfrm>
            <a:off x="1453867" y="2087893"/>
            <a:ext cx="25718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RDS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53867" y="2599640"/>
            <a:ext cx="27618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configure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manage.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convenient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efficient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work.</a:t>
            </a:r>
            <a:endParaRPr lang="en-US" dirty="0"/>
          </a:p>
        </p:txBody>
      </p:sp>
      <p:sp>
        <p:nvSpPr>
          <p:cNvPr id="19" name="矩形 18"/>
          <p:cNvSpPr/>
          <p:nvPr/>
        </p:nvSpPr>
        <p:spPr>
          <a:xfrm>
            <a:off x="7452008" y="2336162"/>
            <a:ext cx="22318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Elastic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Beanstalk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452008" y="2875640"/>
            <a:ext cx="2595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58306" y="4018843"/>
            <a:ext cx="23839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S3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58306" y="4480508"/>
            <a:ext cx="30435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reasonable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  <a:endParaRPr lang="en-US" altLang="zh-CN" dirty="0" smtClean="0"/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59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464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difficulties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191" y="2030678"/>
            <a:ext cx="74712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Access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Key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Operating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System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SSL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certification</a:t>
            </a:r>
            <a:endParaRPr lang="en-US" altLang="zh-CN" sz="2800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Different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tools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database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47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005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- Validation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1106723"/>
            <a:ext cx="6135857" cy="2843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4220665"/>
            <a:ext cx="6466241" cy="24639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5108" y="2074985"/>
            <a:ext cx="392943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Implemented JQuery </a:t>
            </a:r>
            <a:r>
              <a:rPr lang="en-US" dirty="0" smtClean="0"/>
              <a:t>validation plugin </a:t>
            </a:r>
            <a:r>
              <a:rPr lang="en-US" dirty="0" smtClean="0"/>
              <a:t>for front-end validation</a:t>
            </a:r>
            <a:r>
              <a:rPr lang="en-US" altLang="zh-CN" dirty="0" smtClean="0"/>
              <a:t>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Dependable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PHP</a:t>
            </a:r>
            <a:r>
              <a:rPr lang="zh-CN" altLang="en-US" dirty="0" smtClean="0"/>
              <a:t> </a:t>
            </a:r>
            <a:r>
              <a:rPr lang="en-US" altLang="zh-CN" dirty="0" smtClean="0"/>
              <a:t>back-end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38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home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649415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Check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Pull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refresh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439" y="1306147"/>
            <a:ext cx="7945497" cy="44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5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53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Look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877" y="1259253"/>
            <a:ext cx="8134350" cy="457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269</Words>
  <Application>Microsoft Macintosh PowerPoint</Application>
  <PresentationFormat>Widescreen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DengXian</vt:lpstr>
      <vt:lpstr>Gotham Rounded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yunlu zhou</dc:creator>
  <cp:lastModifiedBy>yunlu zhou</cp:lastModifiedBy>
  <cp:revision>44</cp:revision>
  <dcterms:created xsi:type="dcterms:W3CDTF">2017-04-20T06:48:08Z</dcterms:created>
  <dcterms:modified xsi:type="dcterms:W3CDTF">2017-04-21T07:08:15Z</dcterms:modified>
</cp:coreProperties>
</file>

<file path=docProps/thumbnail.jpeg>
</file>